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7D9D-27AB-44F4-A4C8-2BD5949AD3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7F84-B3D1-4A1B-A9B6-2C1E04B0E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150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7D9D-27AB-44F4-A4C8-2BD5949AD3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7F84-B3D1-4A1B-A9B6-2C1E04B0E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668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7D9D-27AB-44F4-A4C8-2BD5949AD3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7F84-B3D1-4A1B-A9B6-2C1E04B0E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913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7D9D-27AB-44F4-A4C8-2BD5949AD3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7F84-B3D1-4A1B-A9B6-2C1E04B0E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768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7D9D-27AB-44F4-A4C8-2BD5949AD3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7F84-B3D1-4A1B-A9B6-2C1E04B0E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916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7D9D-27AB-44F4-A4C8-2BD5949AD3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7F84-B3D1-4A1B-A9B6-2C1E04B0E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049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7D9D-27AB-44F4-A4C8-2BD5949AD3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7F84-B3D1-4A1B-A9B6-2C1E04B0E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281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7D9D-27AB-44F4-A4C8-2BD5949AD3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7F84-B3D1-4A1B-A9B6-2C1E04B0E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238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7D9D-27AB-44F4-A4C8-2BD5949AD3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7F84-B3D1-4A1B-A9B6-2C1E04B0E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830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7D9D-27AB-44F4-A4C8-2BD5949AD3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7F84-B3D1-4A1B-A9B6-2C1E04B0E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77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47D9D-27AB-44F4-A4C8-2BD5949AD3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7F84-B3D1-4A1B-A9B6-2C1E04B0E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692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47D9D-27AB-44F4-A4C8-2BD5949AD3E2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67F84-B3D1-4A1B-A9B6-2C1E04B0E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91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Consumer protection framework for DFS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ITU Digital Consumer Forum for Africa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480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Consumer Protection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Overview of DFS and impact on Financial Inclusion</a:t>
            </a:r>
          </a:p>
          <a:p>
            <a:r>
              <a:rPr lang="en-GB" dirty="0" smtClean="0"/>
              <a:t>Consumer Protection Concerns from a risk management perspective</a:t>
            </a:r>
          </a:p>
          <a:p>
            <a:r>
              <a:rPr lang="en-GB" dirty="0" smtClean="0"/>
              <a:t>Highlight types of frauds affecting the consumer</a:t>
            </a:r>
          </a:p>
          <a:p>
            <a:r>
              <a:rPr lang="en-GB" dirty="0" smtClean="0"/>
              <a:t>Measures to mitigate</a:t>
            </a:r>
          </a:p>
          <a:p>
            <a:pPr lvl="1"/>
            <a:r>
              <a:rPr lang="en-GB" dirty="0" smtClean="0"/>
              <a:t>Regulators</a:t>
            </a:r>
          </a:p>
          <a:p>
            <a:pPr lvl="1"/>
            <a:r>
              <a:rPr lang="en-GB" dirty="0" smtClean="0"/>
              <a:t>Providers</a:t>
            </a:r>
          </a:p>
          <a:p>
            <a:pPr lvl="1"/>
            <a:r>
              <a:rPr lang="en-GB" dirty="0" smtClean="0"/>
              <a:t>Law enforcement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981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45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Consumer protection framework for DFS</vt:lpstr>
      <vt:lpstr>Consumer Protection Framework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Consumer protection framework for DFS</dc:title>
  <dc:creator>ITU</dc:creator>
  <cp:lastModifiedBy>ITU</cp:lastModifiedBy>
  <cp:revision>2</cp:revision>
  <dcterms:created xsi:type="dcterms:W3CDTF">2019-07-31T11:35:01Z</dcterms:created>
  <dcterms:modified xsi:type="dcterms:W3CDTF">2019-07-31T11:39:33Z</dcterms:modified>
</cp:coreProperties>
</file>